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lfa Slab One" charset="0"/>
      <p:regular r:id="rId14"/>
    </p:embeddedFont>
    <p:embeddedFont>
      <p:font typeface="Proxima Nova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a4bde0aa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a4bde0aa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83753bf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83753bf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a4bde0aa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a4bde0aa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a4bde0aa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a4bde0aa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a4bde0aa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a4bde0aa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a4bde0aa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a4bde0aa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a4bde0aa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a4bde0aa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a4bde0aa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a4bde0aa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a4bde0aa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a4bde0aa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a4bde0aa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a4bde0aa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ist.utl.pt/palmira/solar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Energia Solar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2"/>
            <a:ext cx="8520600" cy="1026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Gregori </a:t>
            </a:r>
            <a:r>
              <a:rPr lang="pt-BR" sz="1800" dirty="0" err="1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Sviderski</a:t>
            </a:r>
            <a:r>
              <a:rPr lang="pt-BR" sz="1800" dirty="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 e Luiz C. M. </a:t>
            </a:r>
            <a:r>
              <a:rPr lang="pt-BR" sz="1800" dirty="0" smtClean="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Januário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 smtClean="0">
              <a:solidFill>
                <a:schemeClr val="accent3"/>
              </a:solidFill>
              <a:latin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>
                <a:solidFill>
                  <a:schemeClr val="accent3"/>
                </a:solidFill>
                <a:latin typeface="+mj-lt"/>
                <a:sym typeface="Alfa Slab One"/>
              </a:rPr>
              <a:t>Introdução à Engenharia Mecânica – UFSC – 2019-1</a:t>
            </a:r>
            <a:endParaRPr sz="16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Disciplinas do Curso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513708" y="1202425"/>
            <a:ext cx="8088892" cy="3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EMC5405 - Fundamentos da Termodinâmica</a:t>
            </a:r>
            <a:endParaRPr sz="13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EMC5418 - Termodinâmica Aplicada</a:t>
            </a:r>
            <a:endParaRPr sz="13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EMC5410 - Laboratório em Ciências Térmicas</a:t>
            </a:r>
            <a:endParaRPr sz="13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EMC5417 - Transmissão de Calor I e II</a:t>
            </a:r>
            <a:endParaRPr sz="13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EMC 5489 - Energias Renováveis</a:t>
            </a:r>
            <a:endParaRPr sz="13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EMC 5430 | EMC 410167 - Energia Solar</a:t>
            </a:r>
            <a:endParaRPr sz="13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Bibliografia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https://www.solenerg.com.br/files/monografia_cassio.pdf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https://www.nanocell.org.br/sistema-de-fotossintese-artificial-proporciona-ganhos-ao-meio-ambiente/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http://web.ist.utl.pt/palmira/solar.html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https://www.portalsolar.com.br/blog-solar/energia-solar/historia-da-energia-solar-como-tudo-comecou.html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Descoberta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036775" y="1152475"/>
            <a:ext cx="479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1839 (Alexandre Bequerel)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Franca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1954 (Calvin Fuller)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EUA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511275" cy="39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Processo Direto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9144001" cy="436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Célula Fotovoltaica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36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Geração Indireta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" y="1071100"/>
            <a:ext cx="9144001" cy="40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Aquecimento de Água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5762725" cy="401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20" y="1611475"/>
            <a:ext cx="361885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Impactos Ambientais</a:t>
            </a:r>
            <a:endParaRPr/>
          </a:p>
        </p:txBody>
      </p:sp>
      <p:pic>
        <p:nvPicPr>
          <p:cNvPr id="100" name="Google Shape;100;p19" descr="Image result for impactos ambientais energia sol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300" y="1152475"/>
            <a:ext cx="5772700" cy="33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Fotossíntese Artificial</a:t>
            </a:r>
            <a:endParaRPr/>
          </a:p>
        </p:txBody>
      </p:sp>
      <p:pic>
        <p:nvPicPr>
          <p:cNvPr id="107" name="Google Shape;107;p20" descr="Image result for Fotossíntese Artifici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300" y="1263697"/>
            <a:ext cx="5730029" cy="34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579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Laboratórios na UFSC</a:t>
            </a:r>
            <a:endParaRPr/>
          </a:p>
        </p:txBody>
      </p:sp>
      <p:pic>
        <p:nvPicPr>
          <p:cNvPr id="114" name="Google Shape;114;p21" descr="Image result for ufsc energia solar"/>
          <p:cNvPicPr preferRelativeResize="0"/>
          <p:nvPr/>
        </p:nvPicPr>
        <p:blipFill rotWithShape="1">
          <a:blip r:embed="rId3">
            <a:alphaModFix/>
          </a:blip>
          <a:srcRect b="42853"/>
          <a:stretch/>
        </p:blipFill>
        <p:spPr>
          <a:xfrm>
            <a:off x="111950" y="1248425"/>
            <a:ext cx="4891725" cy="20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 descr="Image result for ufsc labsola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4425" y="2057375"/>
            <a:ext cx="4565514" cy="20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 descr="Image result for ufsc lepte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4025" y="3245100"/>
            <a:ext cx="2800400" cy="13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Apresentação na tela (16:9)</PresentationFormat>
  <Paragraphs>35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Alfa Slab One</vt:lpstr>
      <vt:lpstr>Proxima Nova</vt:lpstr>
      <vt:lpstr>Gameday</vt:lpstr>
      <vt:lpstr>Energia Solar</vt:lpstr>
      <vt:lpstr>Descoberta</vt:lpstr>
      <vt:lpstr>Processo Direto</vt:lpstr>
      <vt:lpstr>Célula Fotovoltaica</vt:lpstr>
      <vt:lpstr>Geração Indireta</vt:lpstr>
      <vt:lpstr>Aquecimento de Água</vt:lpstr>
      <vt:lpstr>Impactos Ambientais</vt:lpstr>
      <vt:lpstr>Fotossíntese Artificial</vt:lpstr>
      <vt:lpstr>Laboratórios na UFSC</vt:lpstr>
      <vt:lpstr>Disciplinas do Curso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Solar</dc:title>
  <cp:lastModifiedBy> </cp:lastModifiedBy>
  <cp:revision>1</cp:revision>
  <dcterms:modified xsi:type="dcterms:W3CDTF">2019-05-27T22:56:06Z</dcterms:modified>
</cp:coreProperties>
</file>